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presentation.xml" ContentType="application/vnd.openxmlformats-officedocument.presentationml.presentation.main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>
  <p:sldMasterIdLst>
    <p:sldMasterId id="2147483648" r:id="rId1"/>
  </p:sldMasterIdLst>
  <p:sldIdLst>
    <p:sldId id="256" r:id="rId3"/>
  </p:sldIdLst>
  <p:sldSz cx="15119350" cy="10691813"/>
  <p:notesSz cx="10691813" cy="15119350"/>
  <p:defaultTextStyle>
    <a:defPPr>
      <a:defRPr lang="en-US"/>
    </a:defPPr>
    <a:lvl1pPr marL="0" algn="l" defTabSz="4572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236" y="-90"/>
      </p:cViewPr>
      <p:guideLst>
        <p:guide pos="2160" orient="horz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slide" Target="slides/slide1.xml"/><Relationship Id="rId4" Type="http://schemas.openxmlformats.org/officeDocument/2006/relationships/presProps" Target="presProps.xml" /><Relationship Id="rId5" Type="http://schemas.openxmlformats.org/officeDocument/2006/relationships/tableStyles" Target="tableStyles.xml" /><Relationship Id="rId6" Type="http://schemas.openxmlformats.org/officeDocument/2006/relationships/viewProps" Target="viewProps.xml" /></Relationship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" userDrawn="1">
  <p:cSld name="Titelfoli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ctrTitle" hasCustomPrompt="0"/>
          </p:nvPr>
        </p:nvSpPr>
        <p:spPr bwMode="auto">
          <a:xfrm>
            <a:off x="1133951" y="1749794"/>
            <a:ext cx="12851448" cy="3722335"/>
          </a:xfrm>
        </p:spPr>
        <p:txBody>
          <a:bodyPr anchor="b"/>
          <a:lstStyle>
            <a:lvl1pPr algn="ctr">
              <a:defRPr sz="935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Subtitle 2" hidden="0"/>
          <p:cNvSpPr>
            <a:spLocks noGrp="1"/>
          </p:cNvSpPr>
          <p:nvPr isPhoto="0" userDrawn="0">
            <p:ph type="subTitle" idx="1" hasCustomPrompt="0"/>
          </p:nvPr>
        </p:nvSpPr>
        <p:spPr bwMode="auto">
          <a:xfrm>
            <a:off x="1889919" y="5615678"/>
            <a:ext cx="11339513" cy="2581379"/>
          </a:xfrm>
        </p:spPr>
        <p:txBody>
          <a:bodyPr/>
          <a:lstStyle>
            <a:lvl1pPr marL="0" indent="0" algn="ctr">
              <a:buNone/>
              <a:defRPr sz="3750"/>
            </a:lvl1pPr>
            <a:lvl2pPr marL="712775" indent="0" algn="ctr">
              <a:buNone/>
              <a:defRPr sz="3100"/>
            </a:lvl2pPr>
            <a:lvl3pPr marL="1425550" indent="0" algn="ctr">
              <a:buNone/>
              <a:defRPr sz="2800"/>
            </a:lvl3pPr>
            <a:lvl4pPr marL="2138324" indent="0" algn="ctr">
              <a:buNone/>
              <a:defRPr sz="2500"/>
            </a:lvl4pPr>
            <a:lvl5pPr marL="2851099" indent="0" algn="ctr">
              <a:buNone/>
              <a:defRPr sz="2500"/>
            </a:lvl5pPr>
            <a:lvl6pPr marL="3563874" indent="0" algn="ctr">
              <a:buNone/>
              <a:defRPr sz="2500"/>
            </a:lvl6pPr>
            <a:lvl7pPr marL="4276649" indent="0" algn="ctr">
              <a:buNone/>
              <a:defRPr sz="2500"/>
            </a:lvl7pPr>
            <a:lvl8pPr marL="4989424" indent="0" algn="ctr">
              <a:buNone/>
              <a:defRPr sz="2500"/>
            </a:lvl8pPr>
            <a:lvl9pPr marL="5702198" indent="0" algn="ctr">
              <a:buNone/>
              <a:defRPr sz="2500"/>
            </a:lvl9pPr>
          </a:lstStyle>
          <a:p>
            <a:pPr>
              <a:defRPr/>
            </a:pPr>
            <a:r>
              <a:rPr lang="de-DE"/>
              <a:t>Master-Untertitelformat bearbeiten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x" userDrawn="1">
  <p:cSld name="Titel und vertikaler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itleAndTx" userDrawn="1">
  <p:cSld name="Vertikaler Titel und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Vertical Title 1" hidden="0"/>
          <p:cNvSpPr>
            <a:spLocks noGrp="1"/>
          </p:cNvSpPr>
          <p:nvPr isPhoto="0" userDrawn="0">
            <p:ph type="title" orient="vert" hasCustomPrompt="0"/>
          </p:nvPr>
        </p:nvSpPr>
        <p:spPr bwMode="auto">
          <a:xfrm>
            <a:off x="10819786" y="569240"/>
            <a:ext cx="3260110" cy="9060817"/>
          </a:xfrm>
        </p:spPr>
        <p:txBody>
          <a:bodyPr vert="eaVert"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>
          <a:xfrm>
            <a:off x="1039456" y="569240"/>
            <a:ext cx="9591338" cy="9060817"/>
          </a:xfrm>
        </p:spPr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Titel und Inhal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/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secHead" userDrawn="1">
  <p:cSld name="Abschnitts-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31582" y="2665532"/>
            <a:ext cx="13040439" cy="4447496"/>
          </a:xfrm>
        </p:spPr>
        <p:txBody>
          <a:bodyPr anchor="b"/>
          <a:lstStyle>
            <a:lvl1pPr>
              <a:defRPr sz="935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31582" y="7155103"/>
            <a:ext cx="13040439" cy="2338833"/>
          </a:xfrm>
        </p:spPr>
        <p:txBody>
          <a:bodyPr/>
          <a:lstStyle>
            <a:lvl1pPr marL="0" indent="0">
              <a:buNone/>
              <a:defRPr sz="3750">
                <a:solidFill>
                  <a:schemeClr val="tx1"/>
                </a:solidFill>
              </a:defRPr>
            </a:lvl1pPr>
            <a:lvl2pPr marL="712775" indent="0">
              <a:buNone/>
              <a:defRPr sz="3100">
                <a:solidFill>
                  <a:schemeClr val="tx1">
                    <a:tint val="75000"/>
                  </a:schemeClr>
                </a:solidFill>
              </a:defRPr>
            </a:lvl2pPr>
            <a:lvl3pPr marL="142555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3pPr>
            <a:lvl4pPr marL="213832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4pPr>
            <a:lvl5pPr marL="2851099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5pPr>
            <a:lvl6pPr marL="356387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6pPr>
            <a:lvl7pPr marL="4276649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7pPr>
            <a:lvl8pPr marL="4989424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8pPr>
            <a:lvl9pPr marL="5702198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Obj" userDrawn="1">
  <p:cSld name="Zwei Inhalt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sz="half" idx="1" hasCustomPrompt="0"/>
          </p:nvPr>
        </p:nvSpPr>
        <p:spPr bwMode="auto">
          <a:xfrm>
            <a:off x="1039455" y="2846200"/>
            <a:ext cx="6425724" cy="6783857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7654171" y="2846200"/>
            <a:ext cx="6425724" cy="6783857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TxTwoObj" userDrawn="1">
  <p:cSld name="Vergleich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569242"/>
            <a:ext cx="13040439" cy="2066590"/>
          </a:xfrm>
        </p:spPr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41426" y="2620980"/>
            <a:ext cx="6396193" cy="1284502"/>
          </a:xfrm>
        </p:spPr>
        <p:txBody>
          <a:bodyPr anchor="b"/>
          <a:lstStyle>
            <a:lvl1pPr marL="0" indent="0">
              <a:buNone/>
              <a:defRPr sz="3750" b="1"/>
            </a:lvl1pPr>
            <a:lvl2pPr marL="712775" indent="0">
              <a:buNone/>
              <a:defRPr sz="3100" b="1"/>
            </a:lvl2pPr>
            <a:lvl3pPr marL="1425550" indent="0">
              <a:buNone/>
              <a:defRPr sz="2800" b="1"/>
            </a:lvl3pPr>
            <a:lvl4pPr marL="2138324" indent="0">
              <a:buNone/>
              <a:defRPr sz="2500" b="1"/>
            </a:lvl4pPr>
            <a:lvl5pPr marL="2851099" indent="0">
              <a:buNone/>
              <a:defRPr sz="2500" b="1"/>
            </a:lvl5pPr>
            <a:lvl6pPr marL="3563874" indent="0">
              <a:buNone/>
              <a:defRPr sz="2500" b="1"/>
            </a:lvl6pPr>
            <a:lvl7pPr marL="4276649" indent="0">
              <a:buNone/>
              <a:defRPr sz="2500" b="1"/>
            </a:lvl7pPr>
            <a:lvl8pPr marL="4989424" indent="0">
              <a:buNone/>
              <a:defRPr sz="2500" b="1"/>
            </a:lvl8pPr>
            <a:lvl9pPr marL="5702198" indent="0">
              <a:buNone/>
              <a:defRPr sz="25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1041426" y="3905482"/>
            <a:ext cx="6396193" cy="5744375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Text Placeholder 4" hidden="0"/>
          <p:cNvSpPr>
            <a:spLocks noGrp="1"/>
          </p:cNvSpPr>
          <p:nvPr isPhoto="0" userDrawn="0">
            <p:ph type="body" sz="quarter" idx="3" hasCustomPrompt="0"/>
          </p:nvPr>
        </p:nvSpPr>
        <p:spPr bwMode="auto">
          <a:xfrm>
            <a:off x="7654172" y="2620980"/>
            <a:ext cx="6427693" cy="1284502"/>
          </a:xfrm>
        </p:spPr>
        <p:txBody>
          <a:bodyPr anchor="b"/>
          <a:lstStyle>
            <a:lvl1pPr marL="0" indent="0">
              <a:buNone/>
              <a:defRPr sz="3750" b="1"/>
            </a:lvl1pPr>
            <a:lvl2pPr marL="712775" indent="0">
              <a:buNone/>
              <a:defRPr sz="3100" b="1"/>
            </a:lvl2pPr>
            <a:lvl3pPr marL="1425550" indent="0">
              <a:buNone/>
              <a:defRPr sz="2800" b="1"/>
            </a:lvl3pPr>
            <a:lvl4pPr marL="2138324" indent="0">
              <a:buNone/>
              <a:defRPr sz="2500" b="1"/>
            </a:lvl4pPr>
            <a:lvl5pPr marL="2851099" indent="0">
              <a:buNone/>
              <a:defRPr sz="2500" b="1"/>
            </a:lvl5pPr>
            <a:lvl6pPr marL="3563874" indent="0">
              <a:buNone/>
              <a:defRPr sz="2500" b="1"/>
            </a:lvl6pPr>
            <a:lvl7pPr marL="4276649" indent="0">
              <a:buNone/>
              <a:defRPr sz="2500" b="1"/>
            </a:lvl7pPr>
            <a:lvl8pPr marL="4989424" indent="0">
              <a:buNone/>
              <a:defRPr sz="2500" b="1"/>
            </a:lvl8pPr>
            <a:lvl9pPr marL="5702198" indent="0">
              <a:buNone/>
              <a:defRPr sz="25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8" name="Content Placeholder 5" hidden="0"/>
          <p:cNvSpPr>
            <a:spLocks noGrp="1"/>
          </p:cNvSpPr>
          <p:nvPr isPhoto="0" userDrawn="0">
            <p:ph sz="quarter" idx="4" hasCustomPrompt="0"/>
          </p:nvPr>
        </p:nvSpPr>
        <p:spPr bwMode="auto">
          <a:xfrm>
            <a:off x="7654172" y="3905482"/>
            <a:ext cx="6427693" cy="5744375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9" name="Date Placeholder 6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10" name="Footer Placeholder 7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11" name="Slide Number Placeholder 8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Only" userDrawn="1">
  <p:cSld name="Nur Titel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Date Placeholder 2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6" name="Footer Placeholder 3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7" name="Slide Number Placeholder 4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blank" userDrawn="1">
  <p:cSld name="Leer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Date Placeholder 1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5" name="Footer Placeholder 2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6" name="Slide Number Placeholder 3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Tx" userDrawn="1">
  <p:cSld name="Inhalt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712788"/>
            <a:ext cx="4876384" cy="2494756"/>
          </a:xfrm>
        </p:spPr>
        <p:txBody>
          <a:bodyPr anchor="b"/>
          <a:lstStyle>
            <a:lvl1pPr>
              <a:defRPr sz="5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>
          <a:xfrm>
            <a:off x="6427693" y="1539425"/>
            <a:ext cx="7654171" cy="7598117"/>
          </a:xfrm>
        </p:spPr>
        <p:txBody>
          <a:bodyPr/>
          <a:lstStyle>
            <a:lvl1pPr>
              <a:defRPr sz="5000"/>
            </a:lvl1pPr>
            <a:lvl2pPr>
              <a:defRPr sz="4350"/>
            </a:lvl2pPr>
            <a:lvl3pPr>
              <a:defRPr sz="375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500"/>
            </a:lvl1pPr>
            <a:lvl2pPr marL="712775" indent="0">
              <a:buNone/>
              <a:defRPr sz="2200"/>
            </a:lvl2pPr>
            <a:lvl3pPr marL="1425550" indent="0">
              <a:buNone/>
              <a:defRPr sz="1850"/>
            </a:lvl3pPr>
            <a:lvl4pPr marL="2138324" indent="0">
              <a:buNone/>
              <a:defRPr sz="1550"/>
            </a:lvl4pPr>
            <a:lvl5pPr marL="2851099" indent="0">
              <a:buNone/>
              <a:defRPr sz="1550"/>
            </a:lvl5pPr>
            <a:lvl6pPr marL="3563874" indent="0">
              <a:buNone/>
              <a:defRPr sz="1550"/>
            </a:lvl6pPr>
            <a:lvl7pPr marL="4276649" indent="0">
              <a:buNone/>
              <a:defRPr sz="1550"/>
            </a:lvl7pPr>
            <a:lvl8pPr marL="4989424" indent="0">
              <a:buNone/>
              <a:defRPr sz="1550"/>
            </a:lvl8pPr>
            <a:lvl9pPr marL="5702198" indent="0">
              <a:buNone/>
              <a:defRPr sz="155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picTx" userDrawn="1">
  <p:cSld name="Bild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41425" y="712788"/>
            <a:ext cx="4876384" cy="2494756"/>
          </a:xfrm>
        </p:spPr>
        <p:txBody>
          <a:bodyPr anchor="b"/>
          <a:lstStyle>
            <a:lvl1pPr>
              <a:defRPr sz="5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Picture Placeholder 2" hidden="0"/>
          <p:cNvSpPr>
            <a:spLocks noChangeAspect="1" noGrp="1"/>
          </p:cNvSpPr>
          <p:nvPr isPhoto="0" userDrawn="0">
            <p:ph type="pic" idx="1" hasCustomPrompt="0"/>
          </p:nvPr>
        </p:nvSpPr>
        <p:spPr bwMode="auto">
          <a:xfrm>
            <a:off x="6427693" y="1539425"/>
            <a:ext cx="7654171" cy="7598117"/>
          </a:xfrm>
        </p:spPr>
        <p:txBody>
          <a:bodyPr anchor="t"/>
          <a:lstStyle>
            <a:lvl1pPr marL="0" indent="0">
              <a:buNone/>
              <a:defRPr sz="5000"/>
            </a:lvl1pPr>
            <a:lvl2pPr marL="712775" indent="0">
              <a:buNone/>
              <a:defRPr sz="4350"/>
            </a:lvl2pPr>
            <a:lvl3pPr marL="1425550" indent="0">
              <a:buNone/>
              <a:defRPr sz="3750"/>
            </a:lvl3pPr>
            <a:lvl4pPr marL="2138324" indent="0">
              <a:buNone/>
              <a:defRPr sz="3100"/>
            </a:lvl4pPr>
            <a:lvl5pPr marL="2851099" indent="0">
              <a:buNone/>
              <a:defRPr sz="3100"/>
            </a:lvl5pPr>
            <a:lvl6pPr marL="3563874" indent="0">
              <a:buNone/>
              <a:defRPr sz="3100"/>
            </a:lvl6pPr>
            <a:lvl7pPr marL="4276649" indent="0">
              <a:buNone/>
              <a:defRPr sz="3100"/>
            </a:lvl7pPr>
            <a:lvl8pPr marL="4989424" indent="0">
              <a:buNone/>
              <a:defRPr sz="3100"/>
            </a:lvl8pPr>
            <a:lvl9pPr marL="5702198" indent="0">
              <a:buNone/>
              <a:defRPr sz="3100"/>
            </a:lvl9pPr>
          </a:lstStyle>
          <a:p>
            <a:pPr>
              <a:defRPr/>
            </a:pPr>
            <a:r>
              <a:rPr lang="de-DE"/>
              <a:t>Bild durch Klicken auf Symbol hinzufügen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500"/>
            </a:lvl1pPr>
            <a:lvl2pPr marL="712775" indent="0">
              <a:buNone/>
              <a:defRPr sz="2200"/>
            </a:lvl2pPr>
            <a:lvl3pPr marL="1425550" indent="0">
              <a:buNone/>
              <a:defRPr sz="1850"/>
            </a:lvl3pPr>
            <a:lvl4pPr marL="2138324" indent="0">
              <a:buNone/>
              <a:defRPr sz="1550"/>
            </a:lvl4pPr>
            <a:lvl5pPr marL="2851099" indent="0">
              <a:buNone/>
              <a:defRPr sz="1550"/>
            </a:lvl5pPr>
            <a:lvl6pPr marL="3563874" indent="0">
              <a:buNone/>
              <a:defRPr sz="1550"/>
            </a:lvl6pPr>
            <a:lvl7pPr marL="4276649" indent="0">
              <a:buNone/>
              <a:defRPr sz="1550"/>
            </a:lvl7pPr>
            <a:lvl8pPr marL="4989424" indent="0">
              <a:buNone/>
              <a:defRPr sz="1550"/>
            </a:lvl8pPr>
            <a:lvl9pPr marL="5702198" indent="0">
              <a:buNone/>
              <a:defRPr sz="155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Placeholder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1039456" y="569242"/>
            <a:ext cx="13040439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1039456" y="2846200"/>
            <a:ext cx="13040439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2" hasCustomPrompt="0"/>
          </p:nvPr>
        </p:nvSpPr>
        <p:spPr bwMode="auto">
          <a:xfrm>
            <a:off x="1039455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CD0F44E-A967-45AF-988C-6D295EDBDD52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3" hasCustomPrompt="0"/>
          </p:nvPr>
        </p:nvSpPr>
        <p:spPr bwMode="auto">
          <a:xfrm>
            <a:off x="5008285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4" hasCustomPrompt="0"/>
          </p:nvPr>
        </p:nvSpPr>
        <p:spPr bwMode="auto">
          <a:xfrm>
            <a:off x="10678041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345AF12A-AF50-4C4C-976F-DD5976EFA8FF}" type="slidenum">
              <a:rPr lang="de-DE"/>
              <a:t/>
            </a:fld>
            <a:endParaRPr lang="de-DE"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1425550">
        <a:lnSpc>
          <a:spcPct val="90000"/>
        </a:lnSpc>
        <a:spcBef>
          <a:spcPts val="0"/>
        </a:spcBef>
        <a:buNone/>
        <a:defRPr sz="685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6387" indent="-356387" algn="l" defTabSz="1425550">
        <a:lnSpc>
          <a:spcPct val="90000"/>
        </a:lnSpc>
        <a:spcBef>
          <a:spcPts val="1559"/>
        </a:spcBef>
        <a:buFont typeface="Arial"/>
        <a:buChar char="•"/>
        <a:defRPr sz="4350">
          <a:solidFill>
            <a:schemeClr val="tx1"/>
          </a:solidFill>
          <a:latin typeface="+mn-lt"/>
          <a:ea typeface="+mn-ea"/>
          <a:cs typeface="+mn-cs"/>
        </a:defRPr>
      </a:lvl1pPr>
      <a:lvl2pPr marL="1069162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3750">
          <a:solidFill>
            <a:schemeClr val="tx1"/>
          </a:solidFill>
          <a:latin typeface="+mn-lt"/>
          <a:ea typeface="+mn-ea"/>
          <a:cs typeface="+mn-cs"/>
        </a:defRPr>
      </a:lvl2pPr>
      <a:lvl3pPr marL="1781937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3100">
          <a:solidFill>
            <a:schemeClr val="tx1"/>
          </a:solidFill>
          <a:latin typeface="+mn-lt"/>
          <a:ea typeface="+mn-ea"/>
          <a:cs typeface="+mn-cs"/>
        </a:defRPr>
      </a:lvl3pPr>
      <a:lvl4pPr marL="2494712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4pPr>
      <a:lvl5pPr marL="3207487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5pPr>
      <a:lvl6pPr marL="3920261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6pPr>
      <a:lvl7pPr marL="4633036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7pPr>
      <a:lvl8pPr marL="5345811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8pPr>
      <a:lvl9pPr marL="6058586" indent="-356387" algn="l" defTabSz="1425550">
        <a:lnSpc>
          <a:spcPct val="90000"/>
        </a:lnSpc>
        <a:spcBef>
          <a:spcPts val="78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12775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2pPr>
      <a:lvl3pPr marL="1425550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3pPr>
      <a:lvl4pPr marL="213832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4pPr>
      <a:lvl5pPr marL="2851099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5pPr>
      <a:lvl6pPr marL="356387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6pPr>
      <a:lvl7pPr marL="4276649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7pPr>
      <a:lvl8pPr marL="4989424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8pPr>
      <a:lvl9pPr marL="5702198" algn="l" defTabSz="1425550">
        <a:defRPr sz="2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grpSp>
        <p:nvGrpSpPr>
          <p:cNvPr id="4" name="Gruppieren 3" hidden="0"/>
          <p:cNvGrpSpPr/>
          <p:nvPr isPhoto="0" userDrawn="0"/>
        </p:nvGrpSpPr>
        <p:grpSpPr bwMode="auto">
          <a:xfrm rot="10800000">
            <a:off x="684936" y="3057526"/>
            <a:ext cx="1843952" cy="1435026"/>
            <a:chOff x="-213245" y="0"/>
            <a:chExt cx="2425474" cy="2409678"/>
          </a:xfrm>
        </p:grpSpPr>
        <p:cxnSp>
          <p:nvCxnSpPr>
            <p:cNvPr id="5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" name="Bogen 9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7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8" name="Gerader Verbinder 11" hidden="0"/>
          <p:cNvCxnSpPr>
            <a:cxnSpLocks/>
          </p:cNvCxnSpPr>
          <p:nvPr isPhoto="0" userDrawn="0"/>
        </p:nvCxnSpPr>
        <p:spPr bwMode="auto">
          <a:xfrm flipH="0" flipV="0">
            <a:off x="2284396" y="640473"/>
            <a:ext cx="6859603" cy="45325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9" name="Gerader Verbinder 15" hidden="0"/>
          <p:cNvCxnSpPr>
            <a:cxnSpLocks/>
            <a:stCxn id="10" idx="2"/>
          </p:cNvCxnSpPr>
          <p:nvPr isPhoto="0" userDrawn="0"/>
        </p:nvCxnSpPr>
        <p:spPr bwMode="auto">
          <a:xfrm>
            <a:off x="8963026" y="4455319"/>
            <a:ext cx="5293091" cy="42137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11" name="Gerader Verbinder 16" hidden="0"/>
          <p:cNvCxnSpPr>
            <a:cxnSpLocks/>
          </p:cNvCxnSpPr>
          <p:nvPr isPhoto="0" userDrawn="0"/>
        </p:nvCxnSpPr>
        <p:spPr bwMode="auto">
          <a:xfrm>
            <a:off x="5800725" y="4471988"/>
            <a:ext cx="1870124" cy="8012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sp>
        <p:nvSpPr>
          <p:cNvPr id="12" name="Ellipse 19" hidden="0"/>
          <p:cNvSpPr/>
          <p:nvPr isPhoto="0" userDrawn="0"/>
        </p:nvSpPr>
        <p:spPr bwMode="auto">
          <a:xfrm>
            <a:off x="13406438" y="8976520"/>
            <a:ext cx="1187450" cy="118745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/>
            <a:noAutofit/>
          </a:bodyPr>
          <a:lstStyle/>
          <a:p>
            <a:pPr>
              <a:defRPr/>
            </a:pPr>
            <a:endParaRPr lang="de-DE"/>
          </a:p>
        </p:txBody>
      </p:sp>
      <p:sp>
        <p:nvSpPr>
          <p:cNvPr id="13" name="Rechteck 24" hidden="0"/>
          <p:cNvSpPr/>
          <p:nvPr isPhoto="0" userDrawn="0"/>
        </p:nvSpPr>
        <p:spPr bwMode="auto">
          <a:xfrm>
            <a:off x="428625" y="6643688"/>
            <a:ext cx="2000250" cy="351472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endParaRPr lang="de-DE"/>
          </a:p>
        </p:txBody>
      </p:sp>
      <p:grpSp>
        <p:nvGrpSpPr>
          <p:cNvPr id="14" name="Gruppieren 25" hidden="0"/>
          <p:cNvGrpSpPr/>
          <p:nvPr isPhoto="0" userDrawn="0"/>
        </p:nvGrpSpPr>
        <p:grpSpPr bwMode="auto">
          <a:xfrm rot="16199999">
            <a:off x="865315" y="481609"/>
            <a:ext cx="1387944" cy="1706488"/>
            <a:chOff x="-213245" y="0"/>
            <a:chExt cx="2425474" cy="2409678"/>
          </a:xfrm>
        </p:grpSpPr>
        <p:cxnSp>
          <p:nvCxnSpPr>
            <p:cNvPr id="15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Bogen 27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17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8" name="Gerader Verbinder 11" hidden="0"/>
          <p:cNvCxnSpPr>
            <a:cxnSpLocks/>
          </p:cNvCxnSpPr>
          <p:nvPr isPhoto="0" userDrawn="0"/>
        </p:nvCxnSpPr>
        <p:spPr bwMode="auto">
          <a:xfrm flipV="1">
            <a:off x="671512" y="2000250"/>
            <a:ext cx="14288" cy="1214438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19" name="Gruppieren 32" hidden="0"/>
          <p:cNvGrpSpPr/>
          <p:nvPr isPhoto="0" userDrawn="0"/>
        </p:nvGrpSpPr>
        <p:grpSpPr bwMode="auto">
          <a:xfrm>
            <a:off x="2900363" y="9482557"/>
            <a:ext cx="4057650" cy="360045"/>
            <a:chOff x="1575132" y="757657"/>
            <a:chExt cx="914400" cy="360045"/>
          </a:xfrm>
        </p:grpSpPr>
        <p:sp>
          <p:nvSpPr>
            <p:cNvPr id="20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21" name="Line 190" hidden="0"/>
            <p:cNvCxnSpPr>
              <a:cxnSpLocks noChangeShapeType="1"/>
              <a:endCxn id="20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cxnSp>
        <p:nvCxnSpPr>
          <p:cNvPr id="22" name="Gerader Verbinder 11" hidden="0"/>
          <p:cNvCxnSpPr>
            <a:cxnSpLocks/>
            <a:stCxn id="20" idx="3"/>
          </p:cNvCxnSpPr>
          <p:nvPr isPhoto="0" userDrawn="0"/>
        </p:nvCxnSpPr>
        <p:spPr bwMode="auto">
          <a:xfrm flipV="1">
            <a:off x="6958013" y="9617143"/>
            <a:ext cx="4888279" cy="45437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sp>
        <p:nvSpPr>
          <p:cNvPr id="23" name="Rechteck 36" hidden="0"/>
          <p:cNvSpPr/>
          <p:nvPr isPhoto="0" userDrawn="0"/>
        </p:nvSpPr>
        <p:spPr bwMode="auto">
          <a:xfrm rot="16199999">
            <a:off x="11844338" y="8943976"/>
            <a:ext cx="1328737" cy="127158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Start</a:t>
            </a:r>
            <a:endParaRPr lang="de-DE"/>
          </a:p>
        </p:txBody>
      </p:sp>
      <p:grpSp>
        <p:nvGrpSpPr>
          <p:cNvPr id="24" name="Gruppieren 38" hidden="0"/>
          <p:cNvGrpSpPr/>
          <p:nvPr isPhoto="0" userDrawn="0"/>
        </p:nvGrpSpPr>
        <p:grpSpPr bwMode="auto">
          <a:xfrm rot="5400000">
            <a:off x="12811287" y="6682816"/>
            <a:ext cx="1413270" cy="1706488"/>
            <a:chOff x="-213245" y="0"/>
            <a:chExt cx="2425474" cy="2409678"/>
          </a:xfrm>
        </p:grpSpPr>
        <p:cxnSp>
          <p:nvCxnSpPr>
            <p:cNvPr id="25" name="Gerader Verbinder 8" hidden="0"/>
            <p:cNvCxnSpPr>
              <a:cxnSpLocks/>
            </p:cNvCxnSpPr>
            <p:nvPr isPhoto="0" userDrawn="0"/>
          </p:nvCxnSpPr>
          <p:spPr bwMode="auto">
            <a:xfrm rot="10800000">
              <a:off x="-213245" y="0"/>
              <a:ext cx="1631143" cy="0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Bogen 40" hidden="0"/>
            <p:cNvSpPr/>
            <p:nvPr isPhoto="0" userDrawn="0"/>
          </p:nvSpPr>
          <p:spPr bwMode="auto">
            <a:xfrm>
              <a:off x="489625" y="0"/>
              <a:ext cx="1722042" cy="1589102"/>
            </a:xfrm>
            <a:prstGeom prst="arc">
              <a:avLst>
                <a:gd name="adj1" fmla="val 16200000"/>
                <a:gd name="adj2" fmla="val 0"/>
              </a:avLst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/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27" name="Gerader Verbinder 10" hidden="0"/>
            <p:cNvCxnSpPr>
              <a:cxnSpLocks/>
            </p:cNvCxnSpPr>
            <p:nvPr isPhoto="0" userDrawn="0"/>
          </p:nvCxnSpPr>
          <p:spPr bwMode="auto">
            <a:xfrm rot="10800000">
              <a:off x="2212229" y="788836"/>
              <a:ext cx="0" cy="1620842"/>
            </a:xfrm>
            <a:prstGeom prst="line">
              <a:avLst/>
            </a:prstGeom>
            <a:ln w="1778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8" name="Gruppieren 42" hidden="0"/>
          <p:cNvGrpSpPr/>
          <p:nvPr isPhoto="0" userDrawn="0"/>
        </p:nvGrpSpPr>
        <p:grpSpPr bwMode="auto">
          <a:xfrm rot="5400000">
            <a:off x="13734063" y="6030014"/>
            <a:ext cx="1247242" cy="360045"/>
            <a:chOff x="1575132" y="757657"/>
            <a:chExt cx="914400" cy="360045"/>
          </a:xfrm>
        </p:grpSpPr>
        <p:sp>
          <p:nvSpPr>
            <p:cNvPr id="29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30" name="Line 190" hidden="0"/>
            <p:cNvCxnSpPr>
              <a:cxnSpLocks noChangeShapeType="1"/>
              <a:endCxn id="29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cxnSp>
        <p:nvCxnSpPr>
          <p:cNvPr id="31" name="Gerader Verbinder 11" hidden="0"/>
          <p:cNvCxnSpPr>
            <a:cxnSpLocks/>
          </p:cNvCxnSpPr>
          <p:nvPr isPhoto="0" userDrawn="0"/>
        </p:nvCxnSpPr>
        <p:spPr bwMode="auto">
          <a:xfrm>
            <a:off x="13387387" y="700088"/>
            <a:ext cx="887779" cy="1656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32" name="Gerader Verbinder 11" hidden="0"/>
          <p:cNvCxnSpPr>
            <a:cxnSpLocks/>
          </p:cNvCxnSpPr>
          <p:nvPr isPhoto="0" userDrawn="0"/>
        </p:nvCxnSpPr>
        <p:spPr bwMode="auto">
          <a:xfrm>
            <a:off x="14330363" y="0"/>
            <a:ext cx="25769" cy="5640456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sp>
        <p:nvSpPr>
          <p:cNvPr id="33" name="Rechteck 52" hidden="0"/>
          <p:cNvSpPr/>
          <p:nvPr isPhoto="0" userDrawn="0"/>
        </p:nvSpPr>
        <p:spPr bwMode="auto">
          <a:xfrm rot="16199999">
            <a:off x="9139238" y="209551"/>
            <a:ext cx="1328737" cy="127158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Station 2</a:t>
            </a:r>
            <a:endParaRPr lang="de-DE"/>
          </a:p>
        </p:txBody>
      </p:sp>
      <p:grpSp>
        <p:nvGrpSpPr>
          <p:cNvPr id="34" name="Gruppieren 54" hidden="0"/>
          <p:cNvGrpSpPr/>
          <p:nvPr isPhoto="0" userDrawn="0"/>
        </p:nvGrpSpPr>
        <p:grpSpPr bwMode="auto">
          <a:xfrm>
            <a:off x="10487025" y="538582"/>
            <a:ext cx="2884818" cy="360045"/>
            <a:chOff x="1575132" y="757657"/>
            <a:chExt cx="914400" cy="360045"/>
          </a:xfrm>
        </p:grpSpPr>
        <p:sp>
          <p:nvSpPr>
            <p:cNvPr id="35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36" name="Line 190" hidden="0"/>
            <p:cNvCxnSpPr>
              <a:cxnSpLocks noChangeShapeType="1"/>
              <a:endCxn id="35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cxnSp>
        <p:nvCxnSpPr>
          <p:cNvPr id="37" name="Gerader Verbinder 16" hidden="0"/>
          <p:cNvCxnSpPr>
            <a:cxnSpLocks/>
            <a:stCxn id="38" idx="0"/>
            <a:endCxn id="39" idx="3"/>
          </p:cNvCxnSpPr>
          <p:nvPr isPhoto="0" userDrawn="0"/>
        </p:nvCxnSpPr>
        <p:spPr bwMode="auto">
          <a:xfrm rot="5399978" flipH="1" flipV="0">
            <a:off x="7074065" y="5014018"/>
            <a:ext cx="0" cy="6454443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cxnSp>
        <p:nvCxnSpPr>
          <p:cNvPr id="38" name="Gerader Verbinder 16" hidden="0"/>
          <p:cNvCxnSpPr>
            <a:cxnSpLocks/>
          </p:cNvCxnSpPr>
          <p:nvPr isPhoto="0" userDrawn="0"/>
        </p:nvCxnSpPr>
        <p:spPr bwMode="auto">
          <a:xfrm>
            <a:off x="10301288" y="8243888"/>
            <a:ext cx="2357438" cy="1"/>
          </a:xfrm>
          <a:prstGeom prst="line">
            <a:avLst/>
          </a:prstGeom>
          <a:noFill/>
          <a:ln w="177800" cap="flat" cmpd="sng" algn="ctr">
            <a:solidFill>
              <a:sysClr val="windowText" lastClr="000000"/>
            </a:solidFill>
            <a:prstDash val="solid"/>
            <a:miter lim="800000"/>
          </a:ln>
        </p:spPr>
      </p:cxnSp>
      <p:grpSp>
        <p:nvGrpSpPr>
          <p:cNvPr id="40" name="Gruppieren 65" hidden="0"/>
          <p:cNvGrpSpPr/>
          <p:nvPr isPhoto="0" userDrawn="0"/>
        </p:nvGrpSpPr>
        <p:grpSpPr bwMode="auto">
          <a:xfrm>
            <a:off x="2386013" y="4291433"/>
            <a:ext cx="3408694" cy="360045"/>
            <a:chOff x="1575132" y="757657"/>
            <a:chExt cx="914400" cy="360045"/>
          </a:xfrm>
        </p:grpSpPr>
        <p:sp>
          <p:nvSpPr>
            <p:cNvPr id="41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42" name="Line 190" hidden="0"/>
            <p:cNvCxnSpPr>
              <a:cxnSpLocks noChangeShapeType="1"/>
              <a:endCxn id="41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grpSp>
        <p:nvGrpSpPr>
          <p:cNvPr id="43" name="Gruppieren 68" hidden="0"/>
          <p:cNvGrpSpPr/>
          <p:nvPr isPhoto="0" userDrawn="0"/>
        </p:nvGrpSpPr>
        <p:grpSpPr bwMode="auto">
          <a:xfrm>
            <a:off x="2932444" y="8058570"/>
            <a:ext cx="914400" cy="360045"/>
            <a:chOff x="1575132" y="757657"/>
            <a:chExt cx="914400" cy="360045"/>
          </a:xfrm>
        </p:grpSpPr>
        <p:sp>
          <p:nvSpPr>
            <p:cNvPr id="39" name="AutoShape 3" hidden="0"/>
            <p:cNvSpPr>
              <a:spLocks noChangeArrowheads="1"/>
            </p:cNvSpPr>
            <p:nvPr isPhoto="0" userDrawn="0"/>
          </p:nvSpPr>
          <p:spPr bwMode="auto">
            <a:xfrm>
              <a:off x="1575132" y="757657"/>
              <a:ext cx="914400" cy="360045"/>
            </a:xfrm>
            <a:prstGeom prst="roundRect">
              <a:avLst>
                <a:gd name="adj" fmla="val 20000"/>
              </a:avLst>
            </a:prstGeom>
            <a:noFill/>
            <a:ln w="3240" cap="sq">
              <a:solidFill>
                <a:srgbClr val="BFBFBF"/>
              </a:solidFill>
              <a:miter lim="800000"/>
              <a:headEnd/>
              <a:tailEnd/>
            </a:ln>
          </p:spPr>
          <p:txBody>
            <a:bodyPr rot="0" vert="horz" wrap="none" lIns="91440" tIns="45720" rIns="91440" bIns="45720" anchor="ctr" anchorCtr="0" upright="1">
              <a:noAutofit/>
            </a:bodyPr>
            <a:lstStyle/>
            <a:p>
              <a:pPr>
                <a:defRPr/>
              </a:pPr>
              <a:endParaRPr lang="de-DE"/>
            </a:p>
          </p:txBody>
        </p:sp>
        <p:cxnSp>
          <p:nvCxnSpPr>
            <p:cNvPr id="44" name="Line 190" hidden="0"/>
            <p:cNvCxnSpPr>
              <a:cxnSpLocks noChangeShapeType="1"/>
              <a:endCxn id="39" idx="3"/>
            </p:cNvCxnSpPr>
            <p:nvPr isPhoto="0" userDrawn="0"/>
          </p:nvCxnSpPr>
          <p:spPr bwMode="auto">
            <a:xfrm>
              <a:off x="1575132" y="937679"/>
              <a:ext cx="914400" cy="1"/>
            </a:xfrm>
            <a:prstGeom prst="line">
              <a:avLst/>
            </a:prstGeom>
            <a:noFill/>
            <a:ln w="179640" cap="flat">
              <a:solidFill>
                <a:srgbClr val="000000"/>
              </a:solidFill>
              <a:round/>
              <a:headEnd/>
              <a:tailEnd/>
            </a:ln>
          </p:spPr>
        </p:cxnSp>
      </p:grpSp>
      <p:sp>
        <p:nvSpPr>
          <p:cNvPr id="10" name="Rechteck 77" hidden="0"/>
          <p:cNvSpPr/>
          <p:nvPr isPhoto="0" userDrawn="0"/>
        </p:nvSpPr>
        <p:spPr bwMode="auto">
          <a:xfrm rot="16199999">
            <a:off x="7662864" y="3819526"/>
            <a:ext cx="1328737" cy="127158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/>
              <a:t>Station 1</a:t>
            </a:r>
            <a:endParaRPr lang="de-DE"/>
          </a:p>
        </p:txBody>
      </p:sp>
      <p:grpSp>
        <p:nvGrpSpPr>
          <p:cNvPr id="45" name="Group 2" hidden="0"/>
          <p:cNvGrpSpPr/>
          <p:nvPr isPhoto="0" userDrawn="0"/>
        </p:nvGrpSpPr>
        <p:grpSpPr bwMode="auto">
          <a:xfrm rot="16199999">
            <a:off x="14016036" y="6142039"/>
            <a:ext cx="644525" cy="0"/>
            <a:chOff x="113" y="113"/>
            <a:chExt cx="1016" cy="0"/>
          </a:xfrm>
        </p:grpSpPr>
        <p:sp>
          <p:nvSpPr>
            <p:cNvPr id="46" name="Line 413" hidden="0"/>
            <p:cNvSpPr>
              <a:spLocks noChangeShapeType="1"/>
            </p:cNvSpPr>
            <p:nvPr isPhoto="0" userDrawn="0"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00CC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47" name="Line 414" hidden="0"/>
            <p:cNvSpPr>
              <a:spLocks noChangeShapeType="1"/>
            </p:cNvSpPr>
            <p:nvPr isPhoto="0" userDrawn="0"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grpSp>
        <p:nvGrpSpPr>
          <p:cNvPr id="48" name="Group 411" hidden="0"/>
          <p:cNvGrpSpPr/>
          <p:nvPr isPhoto="0" userDrawn="0"/>
        </p:nvGrpSpPr>
        <p:grpSpPr bwMode="auto">
          <a:xfrm>
            <a:off x="6498919" y="9657817"/>
            <a:ext cx="426720" cy="0"/>
            <a:chOff x="457" y="113"/>
            <a:chExt cx="672" cy="0"/>
          </a:xfrm>
        </p:grpSpPr>
        <p:cxnSp>
          <p:nvCxnSpPr>
            <p:cNvPr id="49" name="Line 412" hidden="0"/>
            <p:cNvCxnSpPr>
              <a:cxnSpLocks noChangeShapeType="1"/>
            </p:cNvCxnSpPr>
            <p:nvPr isPhoto="0" userDrawn="0"/>
          </p:nvCxnSpPr>
          <p:spPr bwMode="auto">
            <a:xfrm>
              <a:off x="457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00CC33"/>
              </a:solidFill>
              <a:round/>
              <a:headEnd/>
              <a:tailEnd/>
            </a:ln>
          </p:spPr>
        </p:cxnSp>
        <p:cxnSp>
          <p:nvCxnSpPr>
            <p:cNvPr id="50" name="Line 414" hidden="0"/>
            <p:cNvCxnSpPr>
              <a:cxnSpLocks noChangeShapeType="1"/>
            </p:cNvCxnSpPr>
            <p:nvPr isPhoto="0" userDrawn="0"/>
          </p:nvCxn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cxnSp>
        <p:nvCxnSpPr>
          <p:cNvPr id="51" name="Line 414" hidden="0"/>
          <p:cNvCxnSpPr>
            <a:cxnSpLocks noChangeShapeType="1"/>
          </p:cNvCxnSpPr>
          <p:nvPr isPhoto="0" userDrawn="0"/>
        </p:nvCxnSpPr>
        <p:spPr bwMode="auto">
          <a:xfrm>
            <a:off x="6283656" y="9657817"/>
            <a:ext cx="213360" cy="0"/>
          </a:xfrm>
          <a:prstGeom prst="line">
            <a:avLst/>
          </a:prstGeom>
          <a:noFill/>
          <a:ln w="179640" cap="flat">
            <a:solidFill>
              <a:srgbClr val="FF0000"/>
            </a:solidFill>
            <a:round/>
            <a:headEnd/>
            <a:tailEnd/>
          </a:ln>
        </p:spPr>
      </p:cxnSp>
      <p:grpSp>
        <p:nvGrpSpPr>
          <p:cNvPr id="52" name="Group 411" hidden="0"/>
          <p:cNvGrpSpPr/>
          <p:nvPr isPhoto="0" userDrawn="0"/>
        </p:nvGrpSpPr>
        <p:grpSpPr bwMode="auto">
          <a:xfrm rot="10800000">
            <a:off x="2942923" y="8229599"/>
            <a:ext cx="414655" cy="14288"/>
            <a:chOff x="-12954" y="-1981622"/>
            <a:chExt cx="653" cy="14288"/>
          </a:xfrm>
        </p:grpSpPr>
        <p:cxnSp>
          <p:nvCxnSpPr>
            <p:cNvPr id="53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54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grpSp>
        <p:nvGrpSpPr>
          <p:cNvPr id="55" name="Group 411" hidden="0"/>
          <p:cNvGrpSpPr/>
          <p:nvPr isPhoto="0" userDrawn="0"/>
        </p:nvGrpSpPr>
        <p:grpSpPr bwMode="auto">
          <a:xfrm rot="10800000">
            <a:off x="2900060" y="9644062"/>
            <a:ext cx="414655" cy="14288"/>
            <a:chOff x="-12954" y="-1981622"/>
            <a:chExt cx="653" cy="14288"/>
          </a:xfrm>
        </p:grpSpPr>
        <p:cxnSp>
          <p:nvCxnSpPr>
            <p:cNvPr id="56" name="Line 413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954" y="-1981622"/>
              <a:ext cx="382" cy="14288"/>
            </a:xfrm>
            <a:prstGeom prst="line">
              <a:avLst/>
            </a:prstGeom>
            <a:noFill/>
            <a:ln w="179640" cap="flat">
              <a:solidFill>
                <a:srgbClr val="0066FF"/>
              </a:solidFill>
              <a:round/>
              <a:headEnd/>
              <a:tailEnd/>
            </a:ln>
          </p:spPr>
        </p:cxnSp>
        <p:cxnSp>
          <p:nvCxnSpPr>
            <p:cNvPr id="57" name="Line 414" hidden="0"/>
            <p:cNvCxnSpPr>
              <a:cxnSpLocks noChangeShapeType="1"/>
            </p:cNvCxnSpPr>
            <p:nvPr isPhoto="0" userDrawn="0"/>
          </p:nvCxnSpPr>
          <p:spPr bwMode="auto">
            <a:xfrm rot="10800000" flipH="1">
              <a:off x="-12570" y="-1981620"/>
              <a:ext cx="270" cy="0"/>
            </a:xfrm>
            <a:prstGeom prst="line">
              <a:avLst/>
            </a:prstGeom>
            <a:noFill/>
            <a:ln w="179640" cap="flat">
              <a:solidFill>
                <a:srgbClr val="FF0000"/>
              </a:solidFill>
              <a:round/>
              <a:headEnd/>
              <a:tailEnd/>
            </a:ln>
          </p:spPr>
        </p:cxnSp>
      </p:grpSp>
      <p:grpSp>
        <p:nvGrpSpPr>
          <p:cNvPr id="58" name="Group 5" hidden="0"/>
          <p:cNvGrpSpPr/>
          <p:nvPr isPhoto="0" userDrawn="0"/>
        </p:nvGrpSpPr>
        <p:grpSpPr bwMode="auto">
          <a:xfrm>
            <a:off x="7378701" y="8250238"/>
            <a:ext cx="646112" cy="0"/>
            <a:chOff x="113" y="113"/>
            <a:chExt cx="1016" cy="0"/>
          </a:xfrm>
        </p:grpSpPr>
        <p:sp>
          <p:nvSpPr>
            <p:cNvPr id="59" name="Line 420" hidden="0"/>
            <p:cNvSpPr>
              <a:spLocks noChangeShapeType="1"/>
            </p:cNvSpPr>
            <p:nvPr isPhoto="0" userDrawn="0"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60" name="Line 421" hidden="0"/>
            <p:cNvSpPr>
              <a:spLocks noChangeShapeType="1"/>
            </p:cNvSpPr>
            <p:nvPr isPhoto="0" userDrawn="0"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grpSp>
        <p:nvGrpSpPr>
          <p:cNvPr id="61" name="Group 2" hidden="0"/>
          <p:cNvGrpSpPr/>
          <p:nvPr isPhoto="0" userDrawn="0"/>
        </p:nvGrpSpPr>
        <p:grpSpPr bwMode="auto">
          <a:xfrm>
            <a:off x="11739562" y="708027"/>
            <a:ext cx="644525" cy="0"/>
            <a:chOff x="113" y="113"/>
            <a:chExt cx="1016" cy="0"/>
          </a:xfrm>
        </p:grpSpPr>
        <p:sp>
          <p:nvSpPr>
            <p:cNvPr id="62" name="Line 413" hidden="0"/>
            <p:cNvSpPr>
              <a:spLocks noChangeShapeType="1"/>
            </p:cNvSpPr>
            <p:nvPr isPhoto="0" userDrawn="0"/>
          </p:nvSpPr>
          <p:spPr bwMode="auto">
            <a:xfrm>
              <a:off x="113" y="113"/>
              <a:ext cx="336" cy="0"/>
            </a:xfrm>
            <a:prstGeom prst="line">
              <a:avLst/>
            </a:prstGeom>
            <a:noFill/>
            <a:ln w="179640">
              <a:solidFill>
                <a:srgbClr val="00CC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63" name="Line 414" hidden="0"/>
            <p:cNvSpPr>
              <a:spLocks noChangeShapeType="1"/>
            </p:cNvSpPr>
            <p:nvPr isPhoto="0" userDrawn="0"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grpSp>
        <p:nvGrpSpPr>
          <p:cNvPr id="64" name="Group 8" hidden="0"/>
          <p:cNvGrpSpPr/>
          <p:nvPr isPhoto="0" userDrawn="0"/>
        </p:nvGrpSpPr>
        <p:grpSpPr bwMode="auto">
          <a:xfrm>
            <a:off x="5183925" y="4483100"/>
            <a:ext cx="426300" cy="0"/>
            <a:chOff x="457" y="113"/>
            <a:chExt cx="672" cy="0"/>
          </a:xfrm>
        </p:grpSpPr>
        <p:sp>
          <p:nvSpPr>
            <p:cNvPr id="65" name="Line 412" hidden="0"/>
            <p:cNvSpPr>
              <a:spLocks noChangeShapeType="1"/>
            </p:cNvSpPr>
            <p:nvPr isPhoto="0" userDrawn="0"/>
          </p:nvSpPr>
          <p:spPr bwMode="auto">
            <a:xfrm>
              <a:off x="457" y="113"/>
              <a:ext cx="336" cy="0"/>
            </a:xfrm>
            <a:prstGeom prst="line">
              <a:avLst/>
            </a:prstGeom>
            <a:noFill/>
            <a:ln w="179640">
              <a:solidFill>
                <a:srgbClr val="00CC33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  <p:sp>
          <p:nvSpPr>
            <p:cNvPr id="66" name="Line 414" hidden="0"/>
            <p:cNvSpPr>
              <a:spLocks noChangeShapeType="1"/>
            </p:cNvSpPr>
            <p:nvPr isPhoto="0" userDrawn="0"/>
          </p:nvSpPr>
          <p:spPr bwMode="auto">
            <a:xfrm>
              <a:off x="793" y="113"/>
              <a:ext cx="336" cy="0"/>
            </a:xfrm>
            <a:prstGeom prst="line">
              <a:avLst/>
            </a:prstGeom>
            <a:noFill/>
            <a:ln w="17964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/>
            </a:bodyPr>
            <a:lstStyle/>
            <a:p>
              <a:pPr>
                <a:defRPr/>
              </a:pPr>
              <a:endParaRPr lang="de-DE"/>
            </a:p>
          </p:txBody>
        </p:sp>
      </p:grpSp>
      <p:sp>
        <p:nvSpPr>
          <p:cNvPr id="67" name="Line 413" hidden="0"/>
          <p:cNvSpPr>
            <a:spLocks noChangeShapeType="1"/>
          </p:cNvSpPr>
          <p:nvPr isPhoto="0" userDrawn="0"/>
        </p:nvSpPr>
        <p:spPr bwMode="auto">
          <a:xfrm>
            <a:off x="4746625" y="4478338"/>
            <a:ext cx="213150" cy="0"/>
          </a:xfrm>
          <a:prstGeom prst="line">
            <a:avLst/>
          </a:prstGeom>
          <a:noFill/>
          <a:ln w="179640">
            <a:solidFill>
              <a:srgbClr val="0066FF"/>
            </a:solidFill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/>
          </a:bodyPr>
          <a:lstStyle/>
          <a:p>
            <a:pPr>
              <a:defRPr/>
            </a:pPr>
            <a:endParaRPr lang="de-DE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Arial"/>
        <a:cs typeface="Arial"/>
      </a:majorFont>
      <a:minorFont>
        <a:latin typeface="Calibri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ONLYOFFICE/6.1.0.83</Application>
  <DocSecurity>0</DocSecurity>
  <PresentationFormat>Benutzerdefiniert</PresentationFormat>
  <Paragraphs>0</Paragraphs>
  <Slides>1</Slides>
  <Notes>1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1</vt:lpstr>
      <vt:lpstr>Slide 1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/>
  <dc:creator>Fehrmann, Raphael</dc:creator>
  <cp:keywords/>
  <dc:description/>
  <dc:identifier/>
  <dc:language/>
  <cp:lastModifiedBy>Anonym</cp:lastModifiedBy>
  <cp:revision>14</cp:revision>
  <dcterms:created xsi:type="dcterms:W3CDTF">2020-12-10T10:49:50Z</dcterms:created>
  <dcterms:modified xsi:type="dcterms:W3CDTF">2021-01-04T13:42:54Z</dcterms:modified>
  <cp:category/>
  <cp:contentStatus/>
  <cp:version/>
</cp:coreProperties>
</file>